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317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18" r:id="rId39"/>
    <p:sldId id="293" r:id="rId40"/>
    <p:sldId id="295" r:id="rId41"/>
    <p:sldId id="296" r:id="rId42"/>
    <p:sldId id="297" r:id="rId43"/>
    <p:sldId id="298" r:id="rId44"/>
    <p:sldId id="319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21" r:id="rId64"/>
    <p:sldId id="322" r:id="rId65"/>
    <p:sldId id="323" r:id="rId66"/>
    <p:sldId id="324" r:id="rId67"/>
    <p:sldId id="325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6" r:id="rId76"/>
    <p:sldId id="339" r:id="rId7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09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26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75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61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79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18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5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82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9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23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31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EF6A9-83CE-4EA0-9167-63AC25D19D3C}" type="datetimeFigureOut">
              <a:rPr lang="it-IT" smtClean="0"/>
              <a:t>19/02/2022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E4C9E-185D-4C49-B669-B95973581F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62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eg"/><Relationship Id="rId11" Type="http://schemas.openxmlformats.org/officeDocument/2006/relationships/image" Target="../media/image211.jpeg"/><Relationship Id="rId5" Type="http://schemas.openxmlformats.org/officeDocument/2006/relationships/image" Target="../media/image205.jpeg"/><Relationship Id="rId10" Type="http://schemas.openxmlformats.org/officeDocument/2006/relationships/image" Target="../media/image210.jpeg"/><Relationship Id="rId4" Type="http://schemas.openxmlformats.org/officeDocument/2006/relationships/image" Target="../media/image204.jpeg"/><Relationship Id="rId9" Type="http://schemas.openxmlformats.org/officeDocument/2006/relationships/image" Target="../media/image2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4.jpeg"/><Relationship Id="rId7" Type="http://schemas.openxmlformats.org/officeDocument/2006/relationships/image" Target="../media/image228.pn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jpeg"/><Relationship Id="rId7" Type="http://schemas.openxmlformats.org/officeDocument/2006/relationships/image" Target="../media/image236.pn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9.jpeg"/><Relationship Id="rId7" Type="http://schemas.openxmlformats.org/officeDocument/2006/relationships/image" Target="../media/image243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jpeg"/><Relationship Id="rId3" Type="http://schemas.openxmlformats.org/officeDocument/2006/relationships/image" Target="../media/image273.jpeg"/><Relationship Id="rId7" Type="http://schemas.openxmlformats.org/officeDocument/2006/relationships/image" Target="../media/image277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Relationship Id="rId9" Type="http://schemas.openxmlformats.org/officeDocument/2006/relationships/image" Target="../media/image2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7" Type="http://schemas.openxmlformats.org/officeDocument/2006/relationships/image" Target="../media/image285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2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9.jpe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jpeg"/><Relationship Id="rId3" Type="http://schemas.openxmlformats.org/officeDocument/2006/relationships/image" Target="../media/image310.jpeg"/><Relationship Id="rId7" Type="http://schemas.openxmlformats.org/officeDocument/2006/relationships/image" Target="../media/image314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.jpeg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Relationship Id="rId9" Type="http://schemas.openxmlformats.org/officeDocument/2006/relationships/image" Target="../media/image3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1.jpeg"/><Relationship Id="rId5" Type="http://schemas.openxmlformats.org/officeDocument/2006/relationships/image" Target="../media/image320.jpeg"/><Relationship Id="rId4" Type="http://schemas.openxmlformats.org/officeDocument/2006/relationships/image" Target="../media/image3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eg"/><Relationship Id="rId3" Type="http://schemas.openxmlformats.org/officeDocument/2006/relationships/image" Target="../media/image323.jpeg"/><Relationship Id="rId7" Type="http://schemas.openxmlformats.org/officeDocument/2006/relationships/image" Target="../media/image327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6.jpeg"/><Relationship Id="rId5" Type="http://schemas.openxmlformats.org/officeDocument/2006/relationships/image" Target="../media/image325.jpeg"/><Relationship Id="rId4" Type="http://schemas.openxmlformats.org/officeDocument/2006/relationships/image" Target="../media/image324.jpeg"/><Relationship Id="rId9" Type="http://schemas.openxmlformats.org/officeDocument/2006/relationships/image" Target="../media/image32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4.jpeg"/><Relationship Id="rId5" Type="http://schemas.openxmlformats.org/officeDocument/2006/relationships/image" Target="../media/image333.jpeg"/><Relationship Id="rId4" Type="http://schemas.openxmlformats.org/officeDocument/2006/relationships/image" Target="../media/image33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4.png"/><Relationship Id="rId5" Type="http://schemas.openxmlformats.org/officeDocument/2006/relationships/image" Target="../media/image353.png"/><Relationship Id="rId4" Type="http://schemas.openxmlformats.org/officeDocument/2006/relationships/image" Target="../media/image3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eg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jpeg"/><Relationship Id="rId7" Type="http://schemas.openxmlformats.org/officeDocument/2006/relationships/image" Target="../media/image364.pn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3.png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eg"/><Relationship Id="rId7" Type="http://schemas.openxmlformats.org/officeDocument/2006/relationships/image" Target="../media/image373.png"/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2.png"/><Relationship Id="rId5" Type="http://schemas.openxmlformats.org/officeDocument/2006/relationships/image" Target="../media/image371.png"/><Relationship Id="rId4" Type="http://schemas.openxmlformats.org/officeDocument/2006/relationships/image" Target="../media/image3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7.png"/><Relationship Id="rId4" Type="http://schemas.openxmlformats.org/officeDocument/2006/relationships/image" Target="../media/image3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AAANIM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2204864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21" y="131338"/>
            <a:ext cx="783431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2" y="1820438"/>
            <a:ext cx="8997950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15" y="0"/>
            <a:ext cx="3035829" cy="22768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93" y="32671"/>
            <a:ext cx="3038685" cy="227901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" y="58081"/>
            <a:ext cx="3019817" cy="22648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" y="4077072"/>
            <a:ext cx="3006178" cy="22546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54833"/>
            <a:ext cx="3035829" cy="22768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78" y="4054833"/>
            <a:ext cx="2995380" cy="224653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86507" y="2708920"/>
            <a:ext cx="560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LETTURA  CREATIVA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7768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0"/>
            <a:ext cx="3347864" cy="251089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1504"/>
            <a:ext cx="2539866" cy="338648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504"/>
            <a:ext cx="2463738" cy="32849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" y="3366669"/>
            <a:ext cx="3347864" cy="25108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708920"/>
            <a:ext cx="2869797" cy="382639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12976"/>
            <a:ext cx="2688299" cy="201622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18515" y="6093296"/>
            <a:ext cx="442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LA  RACCOLTA  DELLE  OLIVE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15690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0" y="260648"/>
            <a:ext cx="2663280" cy="19974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0648"/>
            <a:ext cx="3059832" cy="22948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4664"/>
            <a:ext cx="3114092" cy="23355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" y="2564008"/>
            <a:ext cx="3779912" cy="28349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75" y="2832365"/>
            <a:ext cx="2193708" cy="29249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24" y="2740233"/>
            <a:ext cx="2571750" cy="3429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 rot="313114">
            <a:off x="539552" y="5757309"/>
            <a:ext cx="532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LA  GIORNATA  DEI  DIRITTI  DEI  BAMBINI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343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4209"/>
            <a:ext cx="3059832" cy="229487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0"/>
            <a:ext cx="3563888" cy="26729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412392"/>
            <a:ext cx="2004687" cy="26729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0010"/>
            <a:ext cx="1869672" cy="24928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3" y="2251344"/>
            <a:ext cx="3182321" cy="23867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4787770"/>
            <a:ext cx="2627784" cy="197083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40" y="2695258"/>
            <a:ext cx="2809580" cy="210718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139952" y="5589240"/>
            <a:ext cx="3075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FESTA  DELL’ALBERO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6556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8640"/>
            <a:ext cx="2671681" cy="200376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04" y="180749"/>
            <a:ext cx="2221979" cy="296263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923"/>
            <a:ext cx="2627784" cy="19708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5" y="2011978"/>
            <a:ext cx="2745917" cy="36612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04153"/>
            <a:ext cx="3035829" cy="22768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87" y="2267423"/>
            <a:ext cx="1851670" cy="246889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" y="4498760"/>
            <a:ext cx="3131840" cy="23488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687781"/>
            <a:ext cx="2627784" cy="197083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75857" y="5301208"/>
            <a:ext cx="3096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SCUOLA FUORI </a:t>
            </a:r>
          </a:p>
          <a:p>
            <a:pPr algn="ctr"/>
            <a:r>
              <a:rPr lang="it-IT" sz="2000" dirty="0" smtClean="0"/>
              <a:t>DALL’AULA:</a:t>
            </a:r>
          </a:p>
          <a:p>
            <a:pPr algn="ctr"/>
            <a:endParaRPr lang="it-IT" sz="2000" dirty="0" smtClean="0"/>
          </a:p>
          <a:p>
            <a:pPr algn="ctr"/>
            <a:r>
              <a:rPr lang="it-IT" sz="2000" b="1" dirty="0" smtClean="0"/>
              <a:t>IL NOSTRO  TEATRINO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4545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202"/>
            <a:ext cx="2151697" cy="342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" y="14202"/>
            <a:ext cx="2217268" cy="352839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68" y="28797"/>
            <a:ext cx="2068624" cy="37170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" y="3201310"/>
            <a:ext cx="2221173" cy="36301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12" y="3204919"/>
            <a:ext cx="2185938" cy="36265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984268" y="4365104"/>
            <a:ext cx="2068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 smtClean="0"/>
              <a:t>LA  MAGIA</a:t>
            </a:r>
          </a:p>
          <a:p>
            <a:pPr algn="r"/>
            <a:r>
              <a:rPr lang="it-IT" sz="3200" dirty="0"/>
              <a:t>	</a:t>
            </a:r>
            <a:r>
              <a:rPr lang="it-IT" sz="3200" dirty="0" smtClean="0"/>
              <a:t>DEL</a:t>
            </a:r>
          </a:p>
          <a:p>
            <a:pPr algn="r"/>
            <a:r>
              <a:rPr lang="it-IT" sz="3200" b="1" dirty="0" smtClean="0">
                <a:solidFill>
                  <a:srgbClr val="FF0000"/>
                </a:solidFill>
              </a:rPr>
              <a:t>NATALE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27" y="119461"/>
            <a:ext cx="2149927" cy="33178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27" y="3392184"/>
            <a:ext cx="2416565" cy="321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53" y="108744"/>
            <a:ext cx="2408633" cy="32115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" y="142659"/>
            <a:ext cx="2268252" cy="30243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" y="3140968"/>
            <a:ext cx="2571750" cy="3429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72008"/>
            <a:ext cx="2463738" cy="32849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10537"/>
            <a:ext cx="2577819" cy="343709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24" y="3293076"/>
            <a:ext cx="2625756" cy="350100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724128" y="260648"/>
            <a:ext cx="393056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C</a:t>
            </a:r>
          </a:p>
          <a:p>
            <a:r>
              <a:rPr lang="it-IT" sz="2400" b="1" dirty="0" smtClean="0"/>
              <a:t>O</a:t>
            </a:r>
          </a:p>
          <a:p>
            <a:r>
              <a:rPr lang="it-IT" sz="2400" b="1" dirty="0" smtClean="0"/>
              <a:t>D</a:t>
            </a:r>
          </a:p>
          <a:p>
            <a:r>
              <a:rPr lang="it-IT" sz="2400" b="1" dirty="0" smtClean="0"/>
              <a:t>I</a:t>
            </a:r>
          </a:p>
          <a:p>
            <a:r>
              <a:rPr lang="it-IT" sz="2400" b="1" dirty="0" smtClean="0"/>
              <a:t>N</a:t>
            </a:r>
          </a:p>
          <a:p>
            <a:r>
              <a:rPr lang="it-IT" sz="2400" b="1" dirty="0" smtClean="0"/>
              <a:t>G</a:t>
            </a:r>
          </a:p>
          <a:p>
            <a:endParaRPr lang="it-IT" sz="2400" b="1" dirty="0"/>
          </a:p>
          <a:p>
            <a:endParaRPr lang="it-IT" sz="2400" b="1" dirty="0" smtClean="0"/>
          </a:p>
          <a:p>
            <a:r>
              <a:rPr lang="it-IT" sz="2400" b="1" dirty="0" smtClean="0"/>
              <a:t>N</a:t>
            </a:r>
          </a:p>
          <a:p>
            <a:r>
              <a:rPr lang="it-IT" sz="2400" b="1" dirty="0" smtClean="0"/>
              <a:t>A</a:t>
            </a:r>
          </a:p>
          <a:p>
            <a:r>
              <a:rPr lang="it-IT" sz="2400" b="1" dirty="0" smtClean="0"/>
              <a:t>T</a:t>
            </a:r>
          </a:p>
          <a:p>
            <a:r>
              <a:rPr lang="it-IT" sz="2400" b="1" dirty="0" smtClean="0"/>
              <a:t>A</a:t>
            </a:r>
          </a:p>
          <a:p>
            <a:r>
              <a:rPr lang="it-IT" sz="2400" b="1" dirty="0" smtClean="0"/>
              <a:t>L</a:t>
            </a:r>
          </a:p>
          <a:p>
            <a:r>
              <a:rPr lang="it-IT" sz="2400" b="1" dirty="0" smtClean="0"/>
              <a:t>I</a:t>
            </a:r>
          </a:p>
          <a:p>
            <a:r>
              <a:rPr lang="it-IT" sz="2400" b="1" dirty="0" smtClean="0"/>
              <a:t>Z</a:t>
            </a:r>
          </a:p>
          <a:p>
            <a:r>
              <a:rPr lang="it-IT" sz="2400" b="1" dirty="0" smtClean="0"/>
              <a:t>I</a:t>
            </a:r>
          </a:p>
          <a:p>
            <a:r>
              <a:rPr lang="it-IT" sz="24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896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0"/>
            <a:ext cx="2771800" cy="2078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6" y="116632"/>
            <a:ext cx="4249508" cy="31871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704">
            <a:off x="5506836" y="2647895"/>
            <a:ext cx="2733768" cy="36450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44990"/>
            <a:ext cx="2499742" cy="333298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292080" y="332656"/>
            <a:ext cx="38985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</a:t>
            </a:r>
          </a:p>
          <a:p>
            <a:r>
              <a:rPr lang="it-IT" sz="2000" dirty="0" smtClean="0"/>
              <a:t>T</a:t>
            </a:r>
          </a:p>
          <a:p>
            <a:r>
              <a:rPr lang="it-IT" sz="2000" dirty="0" smtClean="0"/>
              <a:t>T</a:t>
            </a:r>
          </a:p>
          <a:p>
            <a:r>
              <a:rPr lang="it-IT" sz="2000" dirty="0" smtClean="0"/>
              <a:t>I</a:t>
            </a:r>
          </a:p>
          <a:p>
            <a:r>
              <a:rPr lang="it-IT" sz="2000" dirty="0" smtClean="0"/>
              <a:t>V</a:t>
            </a:r>
          </a:p>
          <a:p>
            <a:r>
              <a:rPr lang="it-IT" sz="2000" dirty="0" smtClean="0"/>
              <a:t>I</a:t>
            </a:r>
          </a:p>
          <a:p>
            <a:r>
              <a:rPr lang="it-IT" sz="2000" dirty="0" smtClean="0"/>
              <a:t>T</a:t>
            </a:r>
          </a:p>
          <a:p>
            <a:r>
              <a:rPr lang="it-IT" sz="2000" dirty="0" smtClean="0"/>
              <a:t>A’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 rot="611661">
            <a:off x="4644008" y="3068960"/>
            <a:ext cx="3497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N</a:t>
            </a:r>
          </a:p>
          <a:p>
            <a:r>
              <a:rPr lang="it-IT" sz="2000" dirty="0" smtClean="0"/>
              <a:t>A</a:t>
            </a:r>
          </a:p>
          <a:p>
            <a:r>
              <a:rPr lang="it-IT" sz="2000" dirty="0" smtClean="0"/>
              <a:t>T</a:t>
            </a:r>
          </a:p>
          <a:p>
            <a:r>
              <a:rPr lang="it-IT" sz="2000" dirty="0" smtClean="0"/>
              <a:t>A</a:t>
            </a:r>
          </a:p>
          <a:p>
            <a:r>
              <a:rPr lang="it-IT" sz="2000" dirty="0" smtClean="0"/>
              <a:t>L</a:t>
            </a:r>
          </a:p>
          <a:p>
            <a:r>
              <a:rPr lang="it-IT" sz="2000" dirty="0" smtClean="0"/>
              <a:t>I</a:t>
            </a:r>
          </a:p>
          <a:p>
            <a:r>
              <a:rPr lang="it-IT" sz="2000" dirty="0" smtClean="0"/>
              <a:t>Z</a:t>
            </a:r>
          </a:p>
          <a:p>
            <a:r>
              <a:rPr lang="it-IT" sz="2000" dirty="0" smtClean="0"/>
              <a:t>I</a:t>
            </a:r>
          </a:p>
          <a:p>
            <a:r>
              <a:rPr lang="it-IT" sz="20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558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031690" cy="27089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8218"/>
            <a:ext cx="3436445" cy="25773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11" y="193404"/>
            <a:ext cx="3309003" cy="24817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" y="4221088"/>
            <a:ext cx="3312368" cy="248427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31768"/>
            <a:ext cx="4572000" cy="3429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979712" y="3284983"/>
            <a:ext cx="109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BUON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20369163">
            <a:off x="3321694" y="2624328"/>
            <a:ext cx="6733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N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A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T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A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L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114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06" y="116632"/>
            <a:ext cx="1848681" cy="189184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06" y="1813989"/>
            <a:ext cx="4299045" cy="20890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851920" cy="28889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01008"/>
            <a:ext cx="3851920" cy="28889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73" y="3906682"/>
            <a:ext cx="3684224" cy="276316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940152" y="260648"/>
            <a:ext cx="30380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/>
              <a:t>BENVENUTI A SCUOLA</a:t>
            </a:r>
          </a:p>
          <a:p>
            <a:pPr algn="ctr"/>
            <a:endParaRPr lang="it-IT" sz="2400" b="1" dirty="0"/>
          </a:p>
          <a:p>
            <a:pPr algn="ctr"/>
            <a:r>
              <a:rPr lang="it-IT" sz="3600" b="1" dirty="0" smtClean="0"/>
              <a:t>1^B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4358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6" y="129810"/>
            <a:ext cx="7839178" cy="168793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" y="1829079"/>
            <a:ext cx="9002422" cy="497478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57895" y="1851052"/>
            <a:ext cx="42434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PRIMARIA</a:t>
            </a:r>
          </a:p>
          <a:p>
            <a:pPr algn="ctr"/>
            <a:r>
              <a:rPr lang="it-IT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«VIA DEL SOLE»</a:t>
            </a:r>
            <a:endParaRPr lang="it-IT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987824" y="5496623"/>
            <a:ext cx="41924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ATTIVITà</a:t>
            </a:r>
            <a:endParaRPr lang="it-IT" sz="4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it-IT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1° QUADRIMESTRE</a:t>
            </a:r>
            <a:endParaRPr lang="it-IT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91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31" y="100015"/>
            <a:ext cx="2156632" cy="28755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8018"/>
            <a:ext cx="2031690" cy="27089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62" y="69432"/>
            <a:ext cx="2179569" cy="29060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07535"/>
            <a:ext cx="3491880" cy="26189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9" y="4176265"/>
            <a:ext cx="3472247" cy="260418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536"/>
            <a:ext cx="1977684" cy="263691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88" y="2564904"/>
            <a:ext cx="2882348" cy="216176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405127" y="3244334"/>
            <a:ext cx="218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IL  FIORE  DELLA</a:t>
            </a:r>
            <a:endParaRPr lang="it-IT" sz="2400" dirty="0"/>
          </a:p>
        </p:txBody>
      </p:sp>
      <p:sp>
        <p:nvSpPr>
          <p:cNvPr id="13" name="CasellaDiTesto 12"/>
          <p:cNvSpPr txBox="1"/>
          <p:nvPr/>
        </p:nvSpPr>
        <p:spPr>
          <a:xfrm rot="740859">
            <a:off x="4414094" y="3686824"/>
            <a:ext cx="35298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G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E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N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T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I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L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E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Z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Z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981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46" y="5234"/>
            <a:ext cx="3190159" cy="239261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08720"/>
            <a:ext cx="3059832" cy="22948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" y="270030"/>
            <a:ext cx="3059832" cy="229487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2042">
            <a:off x="275834" y="2857170"/>
            <a:ext cx="3059832" cy="229487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20768829">
            <a:off x="1001294" y="5534594"/>
            <a:ext cx="2771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IL  GIRASILLABE</a:t>
            </a:r>
            <a:endParaRPr lang="it-IT" sz="32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1170">
            <a:off x="3999350" y="3074397"/>
            <a:ext cx="3183414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9261"/>
            <a:ext cx="1584176" cy="211223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" y="116632"/>
            <a:ext cx="1653648" cy="22048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22" y="1"/>
            <a:ext cx="1741121" cy="232149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" y="3334314"/>
            <a:ext cx="4074179" cy="305563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7811"/>
            <a:ext cx="1779662" cy="237288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99" y="2564904"/>
            <a:ext cx="2355726" cy="314096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1038">
            <a:off x="4202404" y="2760257"/>
            <a:ext cx="2753843" cy="370841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95536" y="2620342"/>
            <a:ext cx="31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UN  ALBERO  DA  ABBRACCIARE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45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4211960" cy="31589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" y="93931"/>
            <a:ext cx="3961476" cy="29711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" y="3739424"/>
            <a:ext cx="4139952" cy="31049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79345"/>
            <a:ext cx="4211960" cy="315897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220756" y="1196752"/>
            <a:ext cx="45397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I</a:t>
            </a:r>
          </a:p>
          <a:p>
            <a:r>
              <a:rPr lang="it-IT" sz="2400" b="1" dirty="0" smtClean="0"/>
              <a:t>L</a:t>
            </a:r>
          </a:p>
          <a:p>
            <a:endParaRPr lang="it-IT" sz="2400" b="1" dirty="0"/>
          </a:p>
          <a:p>
            <a:r>
              <a:rPr lang="it-IT" sz="2400" b="1" dirty="0" smtClean="0"/>
              <a:t>K</a:t>
            </a:r>
          </a:p>
          <a:p>
            <a:r>
              <a:rPr lang="it-IT" sz="2400" b="1" dirty="0" smtClean="0"/>
              <a:t>A</a:t>
            </a:r>
          </a:p>
          <a:p>
            <a:r>
              <a:rPr lang="it-IT" sz="2400" b="1" dirty="0" smtClean="0"/>
              <a:t>M</a:t>
            </a:r>
          </a:p>
          <a:p>
            <a:r>
              <a:rPr lang="it-IT" sz="2400" b="1" dirty="0" smtClean="0"/>
              <a:t>I</a:t>
            </a:r>
          </a:p>
          <a:p>
            <a:r>
              <a:rPr lang="it-IT" sz="2400" b="1" dirty="0" smtClean="0"/>
              <a:t>S</a:t>
            </a:r>
          </a:p>
          <a:p>
            <a:r>
              <a:rPr lang="it-IT" sz="2400" b="1" dirty="0" smtClean="0"/>
              <a:t>H</a:t>
            </a:r>
          </a:p>
          <a:p>
            <a:r>
              <a:rPr lang="it-IT" sz="2400" b="1" dirty="0" smtClean="0"/>
              <a:t>I</a:t>
            </a:r>
          </a:p>
          <a:p>
            <a:r>
              <a:rPr lang="it-IT" sz="2400" b="1" dirty="0" smtClean="0"/>
              <a:t>B</a:t>
            </a:r>
          </a:p>
          <a:p>
            <a:r>
              <a:rPr lang="it-IT" sz="2400" b="1" dirty="0" smtClean="0"/>
              <a:t>A</a:t>
            </a:r>
          </a:p>
          <a:p>
            <a:r>
              <a:rPr lang="it-IT" sz="2400" b="1" dirty="0" smtClean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5148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8" cy="32129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1009"/>
            <a:ext cx="4067944" cy="30509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429000"/>
            <a:ext cx="4283968" cy="32129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04997"/>
            <a:ext cx="2427734" cy="32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7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0094">
            <a:off x="151662" y="159886"/>
            <a:ext cx="3096402" cy="23223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42176">
            <a:off x="72226" y="3377521"/>
            <a:ext cx="4103390" cy="307754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26576" y="4009193"/>
            <a:ext cx="3603783" cy="270283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0180">
            <a:off x="2956966" y="1033602"/>
            <a:ext cx="2903703" cy="217777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54943">
            <a:off x="5444068" y="385519"/>
            <a:ext cx="3471197" cy="260339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251612" y="3488725"/>
            <a:ext cx="1652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I   </a:t>
            </a:r>
            <a:r>
              <a:rPr lang="it-IT" sz="2000" b="1" dirty="0" smtClean="0"/>
              <a:t>DIRITTI</a:t>
            </a:r>
            <a:r>
              <a:rPr lang="it-IT" sz="2000" dirty="0" smtClean="0"/>
              <a:t>  DEI</a:t>
            </a: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700587" y="4051953"/>
            <a:ext cx="45397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B</a:t>
            </a:r>
          </a:p>
          <a:p>
            <a:r>
              <a:rPr lang="it-IT" sz="2400" b="1" dirty="0" smtClean="0"/>
              <a:t>A</a:t>
            </a:r>
          </a:p>
          <a:p>
            <a:r>
              <a:rPr lang="it-IT" sz="2400" b="1" dirty="0" smtClean="0"/>
              <a:t>M</a:t>
            </a:r>
          </a:p>
          <a:p>
            <a:r>
              <a:rPr lang="it-IT" sz="2400" b="1" dirty="0" smtClean="0"/>
              <a:t>B</a:t>
            </a:r>
          </a:p>
          <a:p>
            <a:r>
              <a:rPr lang="it-IT" sz="2400" b="1" dirty="0" smtClean="0"/>
              <a:t>I</a:t>
            </a:r>
          </a:p>
          <a:p>
            <a:r>
              <a:rPr lang="it-IT" sz="2400" b="1" dirty="0" smtClean="0"/>
              <a:t>N</a:t>
            </a:r>
          </a:p>
          <a:p>
            <a:r>
              <a:rPr lang="it-IT" sz="2400" b="1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44670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2098784" cy="22137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0"/>
            <a:ext cx="2805554" cy="22137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" y="4342698"/>
            <a:ext cx="4097872" cy="251530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430948"/>
            <a:ext cx="4834638" cy="235205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62"/>
            <a:ext cx="1437624" cy="191683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67540"/>
            <a:ext cx="2278868" cy="25550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55058"/>
            <a:ext cx="3419872" cy="220887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55058"/>
            <a:ext cx="2736769" cy="234888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 rot="1350789">
            <a:off x="1405007" y="1742128"/>
            <a:ext cx="49604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sz="3600" b="1" cap="none" spc="150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BENVENUTO  INVERNO</a:t>
            </a:r>
            <a:endParaRPr lang="it-IT" sz="3600" b="1" cap="none" spc="150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2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717020" cy="49692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55" y="1688410"/>
            <a:ext cx="3726294" cy="4981676"/>
          </a:xfrm>
          <a:prstGeom prst="rect">
            <a:avLst/>
          </a:prstGeom>
        </p:spPr>
      </p:pic>
      <p:pic>
        <p:nvPicPr>
          <p:cNvPr id="1026" name="Picture 2" descr="C:\Users\ARCI\AppData\Local\Microsoft\Windows\INetCache\IE\LOAIME65\merry-christmas-banner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486294" cy="151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05064"/>
            <a:ext cx="3803915" cy="28529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69" y="4005064"/>
            <a:ext cx="3803915" cy="28529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9912" cy="28349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060" y="0"/>
            <a:ext cx="3947931" cy="296094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187003" y="477101"/>
            <a:ext cx="5469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C</a:t>
            </a:r>
          </a:p>
          <a:p>
            <a:r>
              <a:rPr lang="it-IT" sz="2800" dirty="0" smtClean="0"/>
              <a:t>L</a:t>
            </a:r>
          </a:p>
          <a:p>
            <a:r>
              <a:rPr lang="it-IT" sz="2800" dirty="0" smtClean="0"/>
              <a:t>A</a:t>
            </a:r>
          </a:p>
          <a:p>
            <a:r>
              <a:rPr lang="it-IT" sz="2800" dirty="0" smtClean="0"/>
              <a:t>S</a:t>
            </a:r>
          </a:p>
          <a:p>
            <a:r>
              <a:rPr lang="it-IT" sz="2800" dirty="0" smtClean="0"/>
              <a:t>S</a:t>
            </a:r>
          </a:p>
          <a:p>
            <a:r>
              <a:rPr lang="it-IT" sz="2800" dirty="0" smtClean="0"/>
              <a:t>E</a:t>
            </a:r>
          </a:p>
          <a:p>
            <a:endParaRPr lang="it-IT" sz="2800" dirty="0"/>
          </a:p>
          <a:p>
            <a:endParaRPr lang="it-IT" sz="2800" dirty="0" smtClean="0"/>
          </a:p>
          <a:p>
            <a:r>
              <a:rPr lang="it-IT" sz="2800" b="1" dirty="0" smtClean="0"/>
              <a:t>2^</a:t>
            </a:r>
            <a:endParaRPr lang="it-IT" sz="28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24604" y="3068960"/>
            <a:ext cx="2330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BENTORNATI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56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003"/>
            <a:ext cx="3851920" cy="28889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58"/>
            <a:ext cx="3923928" cy="294294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68960"/>
            <a:ext cx="3227851" cy="242088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79" y="2276872"/>
            <a:ext cx="3635896" cy="27269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69" y="4581128"/>
            <a:ext cx="3035829" cy="22768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7584" y="5770130"/>
            <a:ext cx="439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LA  FESTA  DEI  NONNI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40914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56992"/>
            <a:ext cx="3980304" cy="328498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834791" cy="362609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" y="3469894"/>
            <a:ext cx="4499992" cy="337499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423770" y="980728"/>
            <a:ext cx="3348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ACCOGLIENZA</a:t>
            </a:r>
          </a:p>
          <a:p>
            <a:pPr algn="ctr"/>
            <a:r>
              <a:rPr lang="it-IT" sz="3200" dirty="0" smtClean="0"/>
              <a:t>CLASSE</a:t>
            </a:r>
          </a:p>
          <a:p>
            <a:pPr algn="ctr"/>
            <a:r>
              <a:rPr lang="it-IT" sz="3200" b="1" dirty="0" smtClean="0"/>
              <a:t>1^ A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8208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41" y="3868747"/>
            <a:ext cx="2133928" cy="28452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7949"/>
            <a:ext cx="3995936" cy="29969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" y="3717032"/>
            <a:ext cx="3995936" cy="29969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6" y="4038984"/>
            <a:ext cx="2067694" cy="27569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0711">
            <a:off x="5628482" y="-215931"/>
            <a:ext cx="2895647" cy="386086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37127" y="3110973"/>
            <a:ext cx="4152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00B050"/>
                </a:solidFill>
              </a:rPr>
              <a:t>I</a:t>
            </a:r>
            <a:r>
              <a:rPr lang="it-IT" sz="2800" b="1" dirty="0" smtClean="0"/>
              <a:t> </a:t>
            </a:r>
            <a:r>
              <a:rPr lang="it-IT" sz="2800" b="1" dirty="0" smtClean="0">
                <a:solidFill>
                  <a:schemeClr val="accent2"/>
                </a:solidFill>
              </a:rPr>
              <a:t> COLORI  </a:t>
            </a:r>
            <a:r>
              <a:rPr lang="it-IT" sz="2800" b="1" dirty="0" smtClean="0">
                <a:solidFill>
                  <a:srgbClr val="FFFF00"/>
                </a:solidFill>
              </a:rPr>
              <a:t>DELL’ </a:t>
            </a:r>
            <a:r>
              <a:rPr lang="it-IT" sz="2800" b="1" dirty="0" smtClean="0">
                <a:solidFill>
                  <a:schemeClr val="accent6">
                    <a:lumMod val="75000"/>
                  </a:schemeClr>
                </a:solidFill>
              </a:rPr>
              <a:t>AUTUNNO</a:t>
            </a:r>
            <a:endParaRPr lang="it-IT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04376">
            <a:off x="173314" y="383985"/>
            <a:ext cx="3482878" cy="26121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91525"/>
            <a:ext cx="2427734" cy="323697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90" y="81878"/>
            <a:ext cx="2571750" cy="3429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57650">
            <a:off x="5708584" y="3368495"/>
            <a:ext cx="2699858" cy="35998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1588"/>
            <a:ext cx="2247714" cy="299695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822875" y="3789040"/>
            <a:ext cx="19838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LA</a:t>
            </a:r>
          </a:p>
          <a:p>
            <a:pPr algn="ctr"/>
            <a:r>
              <a:rPr lang="it-IT" sz="2800" b="1" dirty="0" smtClean="0"/>
              <a:t>GENTILEZZA</a:t>
            </a:r>
          </a:p>
          <a:p>
            <a:pPr algn="ctr"/>
            <a:r>
              <a:rPr lang="it-IT" sz="2800" dirty="0" smtClean="0"/>
              <a:t>E LA</a:t>
            </a:r>
          </a:p>
          <a:p>
            <a:pPr algn="ctr"/>
            <a:r>
              <a:rPr lang="it-IT" sz="2800" dirty="0" smtClean="0"/>
              <a:t>SUA</a:t>
            </a:r>
          </a:p>
          <a:p>
            <a:pPr algn="ctr"/>
            <a:r>
              <a:rPr lang="it-IT" sz="2800" dirty="0" smtClean="0"/>
              <a:t>MAGIA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5960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35" y="260648"/>
            <a:ext cx="2301720" cy="30689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2665" y="-202588"/>
            <a:ext cx="2519802" cy="31582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75" y="0"/>
            <a:ext cx="3899925" cy="29249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" y="2924944"/>
            <a:ext cx="2787774" cy="371703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64" y="3589542"/>
            <a:ext cx="3649311" cy="30660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758053"/>
            <a:ext cx="3419872" cy="197938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467414" y="3261594"/>
            <a:ext cx="130856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I</a:t>
            </a:r>
            <a:endParaRPr lang="it-IT" sz="2400" dirty="0" smtClean="0"/>
          </a:p>
          <a:p>
            <a:pPr algn="ctr"/>
            <a:r>
              <a:rPr lang="it-IT" sz="2800" b="1" dirty="0" smtClean="0"/>
              <a:t>DIRITTI</a:t>
            </a:r>
            <a:endParaRPr lang="it-IT" sz="2400" dirty="0" smtClean="0"/>
          </a:p>
          <a:p>
            <a:pPr algn="ctr"/>
            <a:r>
              <a:rPr lang="it-IT" sz="2400" dirty="0" smtClean="0"/>
              <a:t>DEI</a:t>
            </a:r>
          </a:p>
          <a:p>
            <a:pPr algn="ctr"/>
            <a:r>
              <a:rPr lang="it-IT" sz="2400" dirty="0" smtClean="0"/>
              <a:t>BAMBINI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4421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6"/>
            <a:ext cx="1835696" cy="24475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1660" y="-387710"/>
            <a:ext cx="2447594" cy="32634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51816" y="-440005"/>
            <a:ext cx="2787774" cy="371703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4" y="2996952"/>
            <a:ext cx="3279108" cy="24593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3131840" cy="23488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9339">
            <a:off x="594806" y="2158158"/>
            <a:ext cx="2300477" cy="306730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95" y="4625752"/>
            <a:ext cx="2771800" cy="20788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83568" y="5456283"/>
            <a:ext cx="22228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UN  ALBERO</a:t>
            </a:r>
          </a:p>
          <a:p>
            <a:r>
              <a:rPr lang="it-IT" sz="3200" dirty="0" smtClean="0"/>
              <a:t>PER  AMICO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4534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14" y="438266"/>
            <a:ext cx="1977684" cy="263691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6348"/>
            <a:ext cx="2355726" cy="31409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3008"/>
            <a:ext cx="2463738" cy="32849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8" y="3796030"/>
            <a:ext cx="3831834" cy="29831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17513"/>
            <a:ext cx="2671254" cy="356167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74362"/>
            <a:ext cx="2139702" cy="285293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63" y="163481"/>
            <a:ext cx="2193708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01" y="2882465"/>
            <a:ext cx="2067694" cy="27569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7904" cy="27809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959"/>
            <a:ext cx="1761660" cy="23488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95" y="14595"/>
            <a:ext cx="1761660" cy="23488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88" y="77216"/>
            <a:ext cx="2182450" cy="29099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60" y="2546427"/>
            <a:ext cx="2571750" cy="3429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86" y="2485289"/>
            <a:ext cx="2139702" cy="285293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331640" y="5976861"/>
            <a:ext cx="4322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ASPETTANDO  IL  </a:t>
            </a:r>
            <a:r>
              <a:rPr lang="it-IT" sz="3200" b="1" dirty="0" smtClean="0"/>
              <a:t>NATALE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1521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06498"/>
            <a:ext cx="2448272" cy="326436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520280" cy="33603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9862"/>
            <a:ext cx="2448272" cy="326436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57" y="188639"/>
            <a:ext cx="2520280" cy="33603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5" y="3678518"/>
            <a:ext cx="2319257" cy="309234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188657" y="4417515"/>
            <a:ext cx="2130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/>
              <a:t>ANGELI</a:t>
            </a:r>
          </a:p>
          <a:p>
            <a:pPr algn="ctr"/>
            <a:r>
              <a:rPr lang="it-IT" sz="3600" b="1" dirty="0" smtClean="0"/>
              <a:t>D’AUTORE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36188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30" y="124295"/>
            <a:ext cx="2219993" cy="29599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" y="116632"/>
            <a:ext cx="2208499" cy="294466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4295"/>
            <a:ext cx="2208498" cy="29446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" y="3429000"/>
            <a:ext cx="2307467" cy="30766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07" y="3468835"/>
            <a:ext cx="2247714" cy="29969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299" y="124294"/>
            <a:ext cx="2214246" cy="29523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01" y="3299063"/>
            <a:ext cx="2375043" cy="316672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974576"/>
            <a:ext cx="1193959" cy="123927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57" y="4250136"/>
            <a:ext cx="1233075" cy="126457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40" y="5445224"/>
            <a:ext cx="1227166" cy="12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" y="26964"/>
            <a:ext cx="2534428" cy="339053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" y="3645024"/>
            <a:ext cx="2314204" cy="30959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338"/>
            <a:ext cx="2530228" cy="33849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00" y="40338"/>
            <a:ext cx="2524431" cy="337716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04686"/>
            <a:ext cx="2344356" cy="3136263"/>
          </a:xfrm>
          <a:prstGeom prst="rect">
            <a:avLst/>
          </a:prstGeom>
        </p:spPr>
      </p:pic>
      <p:pic>
        <p:nvPicPr>
          <p:cNvPr id="2050" name="Picture 2" descr="C:\Users\ARCI\AppData\Local\Microsoft\Windows\INetCache\IE\6YQU15BR\merry-christmas-card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92" y="3890365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5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733" y="-446959"/>
            <a:ext cx="2859782" cy="38130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521"/>
            <a:ext cx="2202434" cy="293657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67" y="47124"/>
            <a:ext cx="2167091" cy="288945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" y="3284984"/>
            <a:ext cx="2592288" cy="34563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0" y="3636404"/>
            <a:ext cx="4139952" cy="310496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776686" y="2990073"/>
            <a:ext cx="270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ESPERIMENTI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3529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" y="4581128"/>
            <a:ext cx="2788060" cy="20108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7" y="123323"/>
            <a:ext cx="2707261" cy="209863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" y="2411555"/>
            <a:ext cx="2826898" cy="21431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66" y="55596"/>
            <a:ext cx="2779619" cy="216636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07" y="2411555"/>
            <a:ext cx="2428936" cy="231973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02" y="4231526"/>
            <a:ext cx="2957492" cy="242699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11" y="123323"/>
            <a:ext cx="2705739" cy="209863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93" y="2102098"/>
            <a:ext cx="2840177" cy="211424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73" y="4072425"/>
            <a:ext cx="3156177" cy="258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32081"/>
            <a:ext cx="1661025" cy="273812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27" y="625224"/>
            <a:ext cx="1644703" cy="2487419"/>
          </a:xfrm>
          <a:prstGeom prst="rect">
            <a:avLst/>
          </a:prstGeom>
        </p:spPr>
      </p:pic>
      <p:sp>
        <p:nvSpPr>
          <p:cNvPr id="24" name="Titolo 23"/>
          <p:cNvSpPr>
            <a:spLocks noGrp="1"/>
          </p:cNvSpPr>
          <p:nvPr>
            <p:ph type="ctrTitle"/>
          </p:nvPr>
        </p:nvSpPr>
        <p:spPr>
          <a:xfrm>
            <a:off x="1143000" y="-109181"/>
            <a:ext cx="6858000" cy="791570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Costruiamo la nostra mela portaoggetti</a:t>
            </a:r>
            <a:endParaRPr lang="it-IT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1457325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34" y="625224"/>
            <a:ext cx="1728337" cy="271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36957"/>
            <a:ext cx="1551687" cy="32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7244"/>
            <a:ext cx="20542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87" y="640691"/>
            <a:ext cx="1312481" cy="272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195" y="3326631"/>
            <a:ext cx="165258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4221" y="32923"/>
            <a:ext cx="59824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C</a:t>
            </a:r>
          </a:p>
          <a:p>
            <a:r>
              <a:rPr lang="it-IT" sz="3200" b="1" dirty="0" smtClean="0"/>
              <a:t>L</a:t>
            </a:r>
          </a:p>
          <a:p>
            <a:r>
              <a:rPr lang="it-IT" sz="3200" b="1" dirty="0" smtClean="0"/>
              <a:t>A</a:t>
            </a:r>
          </a:p>
          <a:p>
            <a:r>
              <a:rPr lang="it-IT" sz="3200" b="1" dirty="0" smtClean="0"/>
              <a:t>S</a:t>
            </a:r>
          </a:p>
          <a:p>
            <a:r>
              <a:rPr lang="it-IT" sz="3200" b="1" dirty="0" smtClean="0"/>
              <a:t>S</a:t>
            </a:r>
          </a:p>
          <a:p>
            <a:r>
              <a:rPr lang="it-IT" sz="3200" b="1" dirty="0" smtClean="0"/>
              <a:t>E</a:t>
            </a:r>
          </a:p>
          <a:p>
            <a:endParaRPr lang="it-IT" sz="3200" b="1" dirty="0"/>
          </a:p>
          <a:p>
            <a:r>
              <a:rPr lang="it-IT" sz="3200" b="1" dirty="0" smtClean="0"/>
              <a:t>3^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87121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4704"/>
            <a:ext cx="2199948" cy="336099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2054273" cy="3384376"/>
          </a:xfrm>
          <a:prstGeom prst="rect">
            <a:avLst/>
          </a:prstGeom>
        </p:spPr>
      </p:pic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1143000" y="2"/>
            <a:ext cx="6858000" cy="914399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Ecco la nostra mela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97752"/>
            <a:ext cx="2414587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" y="4509120"/>
            <a:ext cx="420687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254793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360" y="3658070"/>
            <a:ext cx="21574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160" y="365125"/>
            <a:ext cx="185261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9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" y="836712"/>
            <a:ext cx="1934355" cy="29513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36712"/>
            <a:ext cx="1593660" cy="3026717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1050878" y="0"/>
            <a:ext cx="6858000" cy="1088574"/>
          </a:xfrm>
        </p:spPr>
        <p:txBody>
          <a:bodyPr/>
          <a:lstStyle/>
          <a:p>
            <a:r>
              <a:rPr lang="it-IT" dirty="0" smtClean="0"/>
              <a:t>Giornata della Gentilezza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62222"/>
            <a:ext cx="1714947" cy="318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62223"/>
            <a:ext cx="1886397" cy="304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" y="3863429"/>
            <a:ext cx="1952340" cy="292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95" y="3790943"/>
            <a:ext cx="2104965" cy="305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464" y="3501008"/>
            <a:ext cx="2110796" cy="334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83" y="3465424"/>
            <a:ext cx="1717147" cy="305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58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06513"/>
            <a:ext cx="3513872" cy="531981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2363"/>
            <a:ext cx="3625038" cy="5488114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948520" y="221612"/>
            <a:ext cx="6858000" cy="72008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Inglese alla LIM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19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3"/>
            <a:ext cx="2583647" cy="34563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0325"/>
            <a:ext cx="2563177" cy="3429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8" y="3284984"/>
            <a:ext cx="2670829" cy="35730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18681"/>
            <a:ext cx="3155263" cy="4221088"/>
          </a:xfrm>
          <a:prstGeom prst="rect">
            <a:avLst/>
          </a:prstGeom>
        </p:spPr>
      </p:pic>
      <p:pic>
        <p:nvPicPr>
          <p:cNvPr id="3074" name="Picture 2" descr="C:\Users\ARCI\AppData\Local\Microsoft\Windows\INetCache\IE\4KNGCT24\christmas-motif-4656868_128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3901440" cy="259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1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0768"/>
            <a:ext cx="4404458" cy="48014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0768"/>
            <a:ext cx="4176464" cy="4700807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1061113" y="167021"/>
            <a:ext cx="6858000" cy="829267"/>
          </a:xfrm>
        </p:spPr>
        <p:txBody>
          <a:bodyPr>
            <a:normAutofit/>
          </a:bodyPr>
          <a:lstStyle/>
          <a:p>
            <a:r>
              <a:rPr lang="it-IT" dirty="0" smtClean="0"/>
              <a:t>Natale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10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4360"/>
            <a:ext cx="4032448" cy="59492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54360"/>
            <a:ext cx="4297703" cy="605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0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68960"/>
            <a:ext cx="4860032" cy="36450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" y="85590"/>
            <a:ext cx="4860032" cy="364502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80112" y="692696"/>
            <a:ext cx="25993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BENTORNATI</a:t>
            </a:r>
          </a:p>
          <a:p>
            <a:pPr algn="ctr"/>
            <a:r>
              <a:rPr lang="it-IT" sz="3600" dirty="0" smtClean="0"/>
              <a:t>A</a:t>
            </a:r>
          </a:p>
          <a:p>
            <a:pPr algn="ctr"/>
            <a:r>
              <a:rPr lang="it-IT" sz="3600" dirty="0" smtClean="0"/>
              <a:t>SCUOLA</a:t>
            </a:r>
            <a:endParaRPr lang="it-IT" sz="3600" dirty="0"/>
          </a:p>
        </p:txBody>
      </p:sp>
      <p:sp>
        <p:nvSpPr>
          <p:cNvPr id="8" name="Rettangolo 7"/>
          <p:cNvSpPr/>
          <p:nvPr/>
        </p:nvSpPr>
        <p:spPr>
          <a:xfrm rot="20462145">
            <a:off x="395536" y="4653136"/>
            <a:ext cx="3267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CLASSE  4^</a:t>
            </a:r>
            <a:endParaRPr lang="it-IT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51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0"/>
            <a:ext cx="4319972" cy="323997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355976" cy="326698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74994"/>
            <a:ext cx="4355976" cy="32669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3537012"/>
            <a:ext cx="4139952" cy="310496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20988410">
            <a:off x="469769" y="3494333"/>
            <a:ext cx="4894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PROGETTO:  UN  ALBERO PER AMICO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2250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" y="26964"/>
            <a:ext cx="3223742" cy="429832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173596"/>
            <a:ext cx="2733344" cy="36444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" y="3140968"/>
            <a:ext cx="4840204" cy="3630153"/>
          </a:xfrm>
          <a:prstGeom prst="rect">
            <a:avLst/>
          </a:prstGeom>
        </p:spPr>
      </p:pic>
      <p:cxnSp>
        <p:nvCxnSpPr>
          <p:cNvPr id="7" name="Connettore 4 6"/>
          <p:cNvCxnSpPr/>
          <p:nvPr/>
        </p:nvCxnSpPr>
        <p:spPr>
          <a:xfrm>
            <a:off x="3275856" y="1196752"/>
            <a:ext cx="914400" cy="914400"/>
          </a:xfrm>
          <a:prstGeom prst="bentConnector3">
            <a:avLst>
              <a:gd name="adj1" fmla="val 8181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4377787" y="908720"/>
            <a:ext cx="32822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GEOLOCALIZZAZIONE</a:t>
            </a:r>
          </a:p>
          <a:p>
            <a:pPr algn="ctr"/>
            <a:r>
              <a:rPr lang="it-IT" sz="2800" dirty="0" smtClean="0"/>
              <a:t>DELLE </a:t>
            </a:r>
          </a:p>
          <a:p>
            <a:pPr algn="ctr"/>
            <a:r>
              <a:rPr lang="it-IT" sz="2800" dirty="0" smtClean="0"/>
              <a:t>PIANTE</a:t>
            </a:r>
          </a:p>
          <a:p>
            <a:pPr algn="ctr"/>
            <a:r>
              <a:rPr lang="it-IT" sz="2800" dirty="0" smtClean="0"/>
              <a:t>DEL  PLESSO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770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34" y="116631"/>
            <a:ext cx="2522991" cy="210011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736304" cy="21001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65" y="116631"/>
            <a:ext cx="2544000" cy="21001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348880"/>
            <a:ext cx="2736304" cy="204367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3" y="4552043"/>
            <a:ext cx="2351266" cy="222047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93" y="2361092"/>
            <a:ext cx="3016472" cy="209456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0" y="2335299"/>
            <a:ext cx="2331663" cy="212035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06" y="4392557"/>
            <a:ext cx="2834019" cy="236109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5" y="4219792"/>
            <a:ext cx="3370219" cy="25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56" y="29700"/>
            <a:ext cx="2571750" cy="342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6" y="3404414"/>
            <a:ext cx="2474007" cy="32986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9" y="125564"/>
            <a:ext cx="2383404" cy="31778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68" y="3562122"/>
            <a:ext cx="2355726" cy="31409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38" y="76768"/>
            <a:ext cx="2495735" cy="332764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38" y="3402407"/>
            <a:ext cx="2495735" cy="332764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203449" y="273212"/>
            <a:ext cx="393056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A</a:t>
            </a:r>
          </a:p>
          <a:p>
            <a:r>
              <a:rPr lang="it-IT" sz="2400" b="1" dirty="0" smtClean="0"/>
              <a:t>U</a:t>
            </a:r>
          </a:p>
          <a:p>
            <a:r>
              <a:rPr lang="it-IT" sz="2400" b="1" dirty="0" smtClean="0"/>
              <a:t>T</a:t>
            </a:r>
          </a:p>
          <a:p>
            <a:r>
              <a:rPr lang="it-IT" sz="2400" b="1" dirty="0" smtClean="0"/>
              <a:t>U</a:t>
            </a:r>
          </a:p>
          <a:p>
            <a:r>
              <a:rPr lang="it-IT" sz="2400" b="1" dirty="0" smtClean="0"/>
              <a:t>N</a:t>
            </a:r>
          </a:p>
          <a:p>
            <a:r>
              <a:rPr lang="it-IT" sz="2400" b="1" dirty="0" smtClean="0"/>
              <a:t>N</a:t>
            </a:r>
          </a:p>
          <a:p>
            <a:r>
              <a:rPr lang="it-IT" sz="2400" b="1" dirty="0" smtClean="0"/>
              <a:t>O</a:t>
            </a:r>
          </a:p>
          <a:p>
            <a:endParaRPr lang="it-IT" sz="2400" b="1" dirty="0"/>
          </a:p>
          <a:p>
            <a:r>
              <a:rPr lang="it-IT" sz="2400" b="1" dirty="0" smtClean="0"/>
              <a:t>A</a:t>
            </a:r>
          </a:p>
          <a:p>
            <a:r>
              <a:rPr lang="it-IT" sz="2400" b="1" dirty="0" smtClean="0"/>
              <a:t>R</a:t>
            </a:r>
          </a:p>
          <a:p>
            <a:r>
              <a:rPr lang="it-IT" sz="2400" b="1" dirty="0" smtClean="0"/>
              <a:t>T</a:t>
            </a:r>
          </a:p>
          <a:p>
            <a:r>
              <a:rPr lang="it-IT" sz="2400" b="1" dirty="0" smtClean="0"/>
              <a:t>I</a:t>
            </a:r>
          </a:p>
          <a:p>
            <a:r>
              <a:rPr lang="it-IT" sz="2400" b="1" dirty="0" smtClean="0"/>
              <a:t>S</a:t>
            </a:r>
          </a:p>
          <a:p>
            <a:r>
              <a:rPr lang="it-IT" sz="2400" b="1" dirty="0" smtClean="0"/>
              <a:t>T</a:t>
            </a:r>
          </a:p>
          <a:p>
            <a:r>
              <a:rPr lang="it-IT" sz="2400" b="1" dirty="0" smtClean="0"/>
              <a:t>I</a:t>
            </a:r>
          </a:p>
          <a:p>
            <a:r>
              <a:rPr lang="it-IT" sz="2400" b="1" dirty="0" smtClean="0"/>
              <a:t>C</a:t>
            </a:r>
          </a:p>
          <a:p>
            <a:r>
              <a:rPr lang="it-IT" sz="24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454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21" y="126149"/>
            <a:ext cx="2139702" cy="28529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449"/>
            <a:ext cx="2304256" cy="30723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004" y="118152"/>
            <a:ext cx="2139702" cy="28529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7" y="3645024"/>
            <a:ext cx="2310593" cy="30807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23" y="118153"/>
            <a:ext cx="2139702" cy="285293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79" y="3789040"/>
            <a:ext cx="2181375" cy="2908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42" y="3705372"/>
            <a:ext cx="2257126" cy="300950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85" y="3732515"/>
            <a:ext cx="2139702" cy="285293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575935" y="3155549"/>
            <a:ext cx="600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RITRATTI  D’AUTORE</a:t>
            </a:r>
            <a:r>
              <a:rPr lang="it-IT" dirty="0" smtClean="0"/>
              <a:t>:  LABORATORIO  CON  LE  FOGLIE  SECCHE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11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04" y="98053"/>
            <a:ext cx="2895786" cy="38610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5" y="98053"/>
            <a:ext cx="2448272" cy="326436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7661"/>
            <a:ext cx="2841780" cy="37890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8" y="2955493"/>
            <a:ext cx="2885026" cy="38467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803827"/>
            <a:ext cx="2139702" cy="285293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41" y="4021266"/>
            <a:ext cx="2085696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895786" cy="38610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6632"/>
            <a:ext cx="4572000" cy="3429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212976"/>
            <a:ext cx="2571750" cy="3429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89" y="3356992"/>
            <a:ext cx="2179966" cy="340619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23528" y="4365104"/>
            <a:ext cx="28766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 smtClean="0"/>
              <a:t>LABORATORIO</a:t>
            </a:r>
          </a:p>
          <a:p>
            <a:pPr algn="ctr"/>
            <a:r>
              <a:rPr lang="it-IT" sz="3600" dirty="0" smtClean="0"/>
              <a:t>DI</a:t>
            </a:r>
          </a:p>
          <a:p>
            <a:pPr algn="ctr"/>
            <a:r>
              <a:rPr lang="it-IT" sz="3600" dirty="0" smtClean="0"/>
              <a:t>SCIENZE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3664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879"/>
            <a:ext cx="2571750" cy="342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" y="29879"/>
            <a:ext cx="3779912" cy="28349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3" y="3050201"/>
            <a:ext cx="4154136" cy="311560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07888"/>
            <a:ext cx="2067694" cy="27569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77072"/>
            <a:ext cx="3491880" cy="261891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317940" y="3604118"/>
            <a:ext cx="211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IMPARIAMO  A 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487929" y="3804173"/>
            <a:ext cx="3401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R</a:t>
            </a:r>
          </a:p>
          <a:p>
            <a:r>
              <a:rPr lang="it-IT" sz="2000" b="1" dirty="0" smtClean="0"/>
              <a:t>I</a:t>
            </a:r>
          </a:p>
          <a:p>
            <a:r>
              <a:rPr lang="it-IT" sz="2000" b="1" dirty="0" smtClean="0"/>
              <a:t>C</a:t>
            </a:r>
          </a:p>
          <a:p>
            <a:r>
              <a:rPr lang="it-IT" sz="2000" b="1" dirty="0" smtClean="0"/>
              <a:t>I</a:t>
            </a:r>
          </a:p>
          <a:p>
            <a:r>
              <a:rPr lang="it-IT" sz="2000" b="1" dirty="0" smtClean="0"/>
              <a:t>C</a:t>
            </a:r>
          </a:p>
          <a:p>
            <a:r>
              <a:rPr lang="it-IT" sz="2000" b="1" dirty="0" smtClean="0"/>
              <a:t>L</a:t>
            </a:r>
          </a:p>
          <a:p>
            <a:r>
              <a:rPr lang="it-IT" sz="2000" b="1" dirty="0" smtClean="0"/>
              <a:t>A</a:t>
            </a:r>
          </a:p>
          <a:p>
            <a:r>
              <a:rPr lang="it-IT" sz="2000" b="1" dirty="0" smtClean="0"/>
              <a:t>R</a:t>
            </a:r>
          </a:p>
          <a:p>
            <a:r>
              <a:rPr lang="it-IT" sz="2000" b="1" dirty="0"/>
              <a:t>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86455" y="6125867"/>
            <a:ext cx="3848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GIORNATA CON UN RESPONSABILE </a:t>
            </a:r>
          </a:p>
          <a:p>
            <a:r>
              <a:rPr lang="it-IT" sz="2000" dirty="0" smtClean="0"/>
              <a:t>DELL’AZIENDA  </a:t>
            </a:r>
            <a:r>
              <a:rPr lang="it-IT" sz="2000" b="1" dirty="0" smtClean="0"/>
              <a:t>ECOROSS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6937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28" y="116632"/>
            <a:ext cx="2397714" cy="31969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397714" cy="31969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8" y="3427245"/>
            <a:ext cx="2538282" cy="33843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8944"/>
            <a:ext cx="3803104" cy="28523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17" y="3754760"/>
            <a:ext cx="3639127" cy="272934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555834" y="4005064"/>
            <a:ext cx="24673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ESPERIMENTO:</a:t>
            </a:r>
          </a:p>
          <a:p>
            <a:r>
              <a:rPr lang="it-IT" sz="2400" dirty="0" smtClean="0"/>
              <a:t>LA LANTERNA </a:t>
            </a:r>
          </a:p>
          <a:p>
            <a:r>
              <a:rPr lang="it-IT" sz="2400" dirty="0" smtClean="0"/>
              <a:t>COME </a:t>
            </a:r>
          </a:p>
          <a:p>
            <a:r>
              <a:rPr lang="it-IT" sz="2400" dirty="0" smtClean="0"/>
              <a:t>LA MONGOLFIERA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2944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99" y="105961"/>
            <a:ext cx="4283968" cy="32129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" y="3626501"/>
            <a:ext cx="2403267" cy="32043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2143" y="3097965"/>
            <a:ext cx="3158202" cy="42109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" y="105961"/>
            <a:ext cx="4355976" cy="326698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092280" y="3624331"/>
            <a:ext cx="31771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</a:t>
            </a:r>
          </a:p>
          <a:p>
            <a:r>
              <a:rPr lang="it-IT" dirty="0" smtClean="0"/>
              <a:t>R</a:t>
            </a:r>
          </a:p>
          <a:p>
            <a:r>
              <a:rPr lang="it-IT" dirty="0" smtClean="0"/>
              <a:t>E</a:t>
            </a:r>
          </a:p>
          <a:p>
            <a:r>
              <a:rPr lang="it-IT" dirty="0" smtClean="0"/>
              <a:t>P</a:t>
            </a:r>
          </a:p>
          <a:p>
            <a:r>
              <a:rPr lang="it-IT" dirty="0" smtClean="0"/>
              <a:t>A</a:t>
            </a:r>
          </a:p>
          <a:p>
            <a:r>
              <a:rPr lang="it-IT" dirty="0" smtClean="0"/>
              <a:t>R</a:t>
            </a:r>
          </a:p>
          <a:p>
            <a:r>
              <a:rPr lang="it-IT" dirty="0" smtClean="0"/>
              <a:t>A</a:t>
            </a:r>
          </a:p>
          <a:p>
            <a:r>
              <a:rPr lang="it-IT" dirty="0" smtClean="0"/>
              <a:t>T</a:t>
            </a:r>
          </a:p>
          <a:p>
            <a:r>
              <a:rPr lang="it-IT" dirty="0" smtClean="0"/>
              <a:t>I</a:t>
            </a:r>
          </a:p>
          <a:p>
            <a:r>
              <a:rPr lang="it-IT" dirty="0" smtClean="0"/>
              <a:t>V</a:t>
            </a:r>
          </a:p>
          <a:p>
            <a:r>
              <a:rPr lang="it-IT" dirty="0"/>
              <a:t>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729518" y="4077072"/>
            <a:ext cx="3097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</a:t>
            </a:r>
          </a:p>
          <a:p>
            <a:r>
              <a:rPr lang="it-IT" dirty="0" smtClean="0"/>
              <a:t>E</a:t>
            </a:r>
          </a:p>
          <a:p>
            <a:r>
              <a:rPr lang="it-IT" dirty="0" smtClean="0"/>
              <a:t>R</a:t>
            </a:r>
          </a:p>
          <a:p>
            <a:endParaRPr lang="it-IT" dirty="0"/>
          </a:p>
          <a:p>
            <a:r>
              <a:rPr lang="it-IT" dirty="0" smtClean="0"/>
              <a:t>I</a:t>
            </a:r>
          </a:p>
          <a:p>
            <a:r>
              <a:rPr lang="it-IT" dirty="0"/>
              <a:t>L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326482" y="3861048"/>
            <a:ext cx="3834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N</a:t>
            </a:r>
          </a:p>
          <a:p>
            <a:r>
              <a:rPr lang="it-IT" sz="2400" b="1" dirty="0" smtClean="0"/>
              <a:t>A</a:t>
            </a:r>
          </a:p>
          <a:p>
            <a:r>
              <a:rPr lang="it-IT" sz="2400" b="1" dirty="0" smtClean="0"/>
              <a:t>T</a:t>
            </a:r>
          </a:p>
          <a:p>
            <a:r>
              <a:rPr lang="it-IT" sz="2400" b="1" dirty="0" smtClean="0"/>
              <a:t>A</a:t>
            </a:r>
          </a:p>
          <a:p>
            <a:r>
              <a:rPr lang="it-IT" sz="2400" b="1" dirty="0" smtClean="0"/>
              <a:t>L</a:t>
            </a:r>
          </a:p>
          <a:p>
            <a:r>
              <a:rPr lang="it-IT" sz="24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08915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85786" cy="29969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53" y="274676"/>
            <a:ext cx="1954964" cy="31254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0" y="3243892"/>
            <a:ext cx="1928813" cy="3429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789040"/>
            <a:ext cx="4921292" cy="27682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398" y="121180"/>
            <a:ext cx="3789979" cy="33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20" y="116632"/>
            <a:ext cx="2301720" cy="306896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" y="116632"/>
            <a:ext cx="2301720" cy="30689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26" y="116632"/>
            <a:ext cx="2301720" cy="30689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46" y="58316"/>
            <a:ext cx="2345457" cy="312727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" y="3789040"/>
            <a:ext cx="2214246" cy="295232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45" y="3816424"/>
            <a:ext cx="2193708" cy="292494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46" y="3779401"/>
            <a:ext cx="2253377" cy="300450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77" y="3777411"/>
            <a:ext cx="2222968" cy="296395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437942" y="3236818"/>
            <a:ext cx="3283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CODING    NATALIZIO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5" y="629750"/>
            <a:ext cx="3635896" cy="272692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621022"/>
            <a:ext cx="2355726" cy="31409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7" y="3774039"/>
            <a:ext cx="3779912" cy="28349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4424"/>
            <a:ext cx="2653181" cy="353757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34" y="26965"/>
            <a:ext cx="2715767" cy="362102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067944" y="4211069"/>
            <a:ext cx="21248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LE  NOSTRE</a:t>
            </a:r>
          </a:p>
          <a:p>
            <a:r>
              <a:rPr lang="it-IT" sz="2800" dirty="0" smtClean="0"/>
              <a:t>PASSEGGIATE</a:t>
            </a:r>
          </a:p>
          <a:p>
            <a:r>
              <a:rPr lang="it-IT" sz="2800" dirty="0" smtClean="0"/>
              <a:t>IN  RIVA</a:t>
            </a:r>
          </a:p>
          <a:p>
            <a:r>
              <a:rPr lang="it-IT" sz="2800" dirty="0" smtClean="0"/>
              <a:t>AL  MARE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8715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0"/>
            <a:ext cx="5508104" cy="41310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75602"/>
            <a:ext cx="4608512" cy="345638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14446" y="692696"/>
            <a:ext cx="153920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PRIMI</a:t>
            </a:r>
          </a:p>
          <a:p>
            <a:pPr algn="ctr"/>
            <a:r>
              <a:rPr lang="it-IT" sz="3200" dirty="0" smtClean="0"/>
              <a:t>GIORNI</a:t>
            </a:r>
          </a:p>
          <a:p>
            <a:pPr algn="ctr"/>
            <a:r>
              <a:rPr lang="it-IT" sz="3200" dirty="0" smtClean="0"/>
              <a:t>DI</a:t>
            </a:r>
          </a:p>
          <a:p>
            <a:pPr algn="ctr"/>
            <a:r>
              <a:rPr lang="it-IT" sz="3200" dirty="0" smtClean="0"/>
              <a:t>SCUOLA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6664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4236"/>
            <a:ext cx="2304256" cy="29190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116632"/>
            <a:ext cx="1977684" cy="263691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56" y="116633"/>
            <a:ext cx="2131771" cy="284236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92" y="116632"/>
            <a:ext cx="2646265" cy="283231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7" y="3717032"/>
            <a:ext cx="2211710" cy="294894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15" y="3717031"/>
            <a:ext cx="2211710" cy="294894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38" y="3805727"/>
            <a:ext cx="2065158" cy="275354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82" y="3785658"/>
            <a:ext cx="2160240" cy="288032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043608" y="3184496"/>
            <a:ext cx="6614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I  PUNTI  CARDINALI  E  LA  ROSA  DEI  VENTI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1778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9" y="24408"/>
            <a:ext cx="2728206" cy="364733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06" y="3025196"/>
            <a:ext cx="2787774" cy="37170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94" y="24408"/>
            <a:ext cx="3083610" cy="41224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2" y="3144804"/>
            <a:ext cx="2690873" cy="359742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192404" y="491576"/>
            <a:ext cx="30941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SPERIMENTIAMO</a:t>
            </a:r>
          </a:p>
          <a:p>
            <a:r>
              <a:rPr lang="it-IT" sz="3200" dirty="0" smtClean="0"/>
              <a:t>LA  DIREZIONE</a:t>
            </a:r>
          </a:p>
          <a:p>
            <a:r>
              <a:rPr lang="it-IT" sz="3200" dirty="0" smtClean="0"/>
              <a:t>DEL  VENTO</a:t>
            </a:r>
            <a:endParaRPr lang="it-IT" sz="32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67" y="4590438"/>
            <a:ext cx="3115942" cy="16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268265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26" y="1101365"/>
            <a:ext cx="3997246" cy="561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832919" y="54381"/>
            <a:ext cx="35285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BENTORNATI!!!</a:t>
            </a:r>
          </a:p>
          <a:p>
            <a:pPr algn="ctr"/>
            <a:r>
              <a:rPr lang="it-IT" sz="3200" dirty="0" smtClean="0"/>
              <a:t>CLASSI  </a:t>
            </a:r>
            <a:r>
              <a:rPr lang="it-IT" sz="3200" b="1" dirty="0" smtClean="0"/>
              <a:t>5^A</a:t>
            </a:r>
            <a:r>
              <a:rPr lang="it-IT" sz="3200" dirty="0" smtClean="0"/>
              <a:t>   E   </a:t>
            </a:r>
            <a:r>
              <a:rPr lang="it-IT" sz="3200" b="1" dirty="0" smtClean="0"/>
              <a:t>5^B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9416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Progetto "Un albero per il futuro"...</a:t>
            </a:r>
            <a:endParaRPr lang="it-IT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493116"/>
            <a:ext cx="3968502" cy="5011593"/>
          </a:xfrm>
          <a:prstGeom prst="rect">
            <a:avLst/>
          </a:prstGeom>
        </p:spPr>
      </p:pic>
      <p:pic>
        <p:nvPicPr>
          <p:cNvPr id="1026" name="Picture 2" descr="242582808_4619402674777532_728069087625689836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10" y="1484784"/>
            <a:ext cx="4088215" cy="501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9" y="400239"/>
            <a:ext cx="4441839" cy="60517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64704"/>
            <a:ext cx="3995936" cy="550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210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GIORNATA DEI DIRITTI DEI BAMBINI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6983" y="2461892"/>
            <a:ext cx="3829101" cy="286807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640">
            <a:off x="3735648" y="1242800"/>
            <a:ext cx="2314575" cy="51179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016880"/>
            <a:ext cx="2442170" cy="54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332656"/>
            <a:ext cx="4923781" cy="62478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6958">
            <a:off x="3807554" y="1526726"/>
            <a:ext cx="6264224" cy="385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35503"/>
            <a:ext cx="8229600" cy="1143000"/>
          </a:xfrm>
        </p:spPr>
        <p:txBody>
          <a:bodyPr/>
          <a:lstStyle/>
          <a:p>
            <a:r>
              <a:rPr lang="it-IT" dirty="0" smtClean="0"/>
              <a:t>Piantumazione crochi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6" y="1246909"/>
            <a:ext cx="3999675" cy="53760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49867"/>
            <a:ext cx="3759312" cy="527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811575" cy="620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7712"/>
            <a:ext cx="3717942" cy="573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32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886700" cy="658457"/>
          </a:xfrm>
        </p:spPr>
        <p:txBody>
          <a:bodyPr>
            <a:noAutofit/>
          </a:bodyPr>
          <a:lstStyle/>
          <a:p>
            <a:r>
              <a:rPr lang="it-IT" sz="3600" dirty="0" smtClean="0"/>
              <a:t>Mettiamoci a lavoro….iniziamo col </a:t>
            </a:r>
            <a:r>
              <a:rPr lang="it-IT" sz="3600" dirty="0" err="1" smtClean="0"/>
              <a:t>decoupage</a:t>
            </a:r>
            <a:endParaRPr lang="it-IT" sz="3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4" y="548680"/>
            <a:ext cx="2115618" cy="42507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2314575" cy="4053385"/>
          </a:xfrm>
          <a:prstGeom prst="rect">
            <a:avLst/>
          </a:prstGeom>
        </p:spPr>
      </p:pic>
      <p:pic>
        <p:nvPicPr>
          <p:cNvPr id="1026" name="Picture 2" descr="C:\Users\gigino&amp;pina\Desktop\telefono\15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21" y="992776"/>
            <a:ext cx="3360342" cy="586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4" y="3190950"/>
            <a:ext cx="2427840" cy="36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93" y="3789040"/>
            <a:ext cx="2488233" cy="291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54" y="2921563"/>
            <a:ext cx="2088232" cy="27843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" y="76519"/>
            <a:ext cx="2374986" cy="316664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65" y="159637"/>
            <a:ext cx="1964521" cy="26193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5" y="3933056"/>
            <a:ext cx="2031690" cy="27089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72" y="0"/>
            <a:ext cx="2203977" cy="293863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37520"/>
            <a:ext cx="2376264" cy="316835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291199" y="2981403"/>
            <a:ext cx="3369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</a:t>
            </a:r>
          </a:p>
          <a:p>
            <a:r>
              <a:rPr lang="it-IT" dirty="0" smtClean="0"/>
              <a:t>A</a:t>
            </a:r>
          </a:p>
          <a:p>
            <a:r>
              <a:rPr lang="it-IT" dirty="0" smtClean="0"/>
              <a:t>B</a:t>
            </a:r>
          </a:p>
          <a:p>
            <a:r>
              <a:rPr lang="it-IT" dirty="0" smtClean="0"/>
              <a:t>O</a:t>
            </a:r>
          </a:p>
          <a:p>
            <a:r>
              <a:rPr lang="it-IT" dirty="0" smtClean="0"/>
              <a:t>R</a:t>
            </a:r>
          </a:p>
          <a:p>
            <a:r>
              <a:rPr lang="it-IT" dirty="0" smtClean="0"/>
              <a:t>A</a:t>
            </a:r>
          </a:p>
          <a:p>
            <a:r>
              <a:rPr lang="it-IT" dirty="0" smtClean="0"/>
              <a:t>T</a:t>
            </a:r>
          </a:p>
          <a:p>
            <a:r>
              <a:rPr lang="it-IT" dirty="0" smtClean="0"/>
              <a:t>O</a:t>
            </a:r>
          </a:p>
          <a:p>
            <a:r>
              <a:rPr lang="it-IT" dirty="0" smtClean="0"/>
              <a:t>R</a:t>
            </a:r>
          </a:p>
          <a:p>
            <a:r>
              <a:rPr lang="it-IT" dirty="0" smtClean="0"/>
              <a:t>I</a:t>
            </a:r>
          </a:p>
          <a:p>
            <a:r>
              <a:rPr lang="it-IT" dirty="0"/>
              <a:t>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923928" y="612072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DI   LETTO-SCRITTURA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52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" y="1340427"/>
            <a:ext cx="4020179" cy="51968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05" y="1340427"/>
            <a:ext cx="4629150" cy="519753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92309" y="179140"/>
            <a:ext cx="5263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Ci prepariamo al Natale…. Filastrocca del Natale</a:t>
            </a:r>
          </a:p>
        </p:txBody>
      </p:sp>
    </p:spTree>
    <p:extLst>
      <p:ext uri="{BB962C8B-B14F-4D97-AF65-F5344CB8AC3E}">
        <p14:creationId xmlns:p14="http://schemas.microsoft.com/office/powerpoint/2010/main" val="15062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24691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dirty="0"/>
              <a:t>Storia del più bel canto </a:t>
            </a:r>
            <a:r>
              <a:rPr lang="it-IT" sz="3600" dirty="0" smtClean="0"/>
              <a:t>di Natale….</a:t>
            </a:r>
            <a:br>
              <a:rPr lang="it-IT" sz="3600" dirty="0" smtClean="0"/>
            </a:br>
            <a:r>
              <a:rPr lang="it-IT" sz="3600" dirty="0" smtClean="0"/>
              <a:t>Astro </a:t>
            </a:r>
            <a:r>
              <a:rPr lang="it-IT" sz="3600" dirty="0"/>
              <a:t>del ciel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3623560" cy="52090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14" y="1484784"/>
            <a:ext cx="3767202" cy="520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0"/>
            <a:ext cx="8013576" cy="836712"/>
          </a:xfrm>
        </p:spPr>
        <p:txBody>
          <a:bodyPr>
            <a:normAutofit/>
          </a:bodyPr>
          <a:lstStyle/>
          <a:p>
            <a:pPr algn="l"/>
            <a:r>
              <a:rPr lang="it-IT" sz="2400" dirty="0" smtClean="0"/>
              <a:t>REALIZZIAMO GLI ALBERELLI E I BIGLIETTI AUGURALI…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" y="836712"/>
            <a:ext cx="1862496" cy="353623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0728"/>
            <a:ext cx="1811092" cy="29200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88" y="700089"/>
            <a:ext cx="2056212" cy="320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860585"/>
            <a:ext cx="2420022" cy="353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45024"/>
            <a:ext cx="2091273" cy="305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99685"/>
            <a:ext cx="2239527" cy="31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6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886700" cy="938861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CONTINUITÀ CON LA SCUOLA SECONDARIA DI PRIMO GRADO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584">
            <a:off x="2681663" y="1328897"/>
            <a:ext cx="2208274" cy="254596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271">
            <a:off x="5015121" y="1732935"/>
            <a:ext cx="3516131" cy="46248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" y="2808098"/>
            <a:ext cx="4165971" cy="39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3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7931224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Lavoriamo  per  «Ricordare»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4812"/>
            <a:ext cx="2483767" cy="329981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24812"/>
            <a:ext cx="2550232" cy="30458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92697"/>
            <a:ext cx="2287978" cy="345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33" y="3284984"/>
            <a:ext cx="22955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89231"/>
            <a:ext cx="1949890" cy="300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86944"/>
            <a:ext cx="2076390" cy="302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6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844131" cy="318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403" y="98942"/>
            <a:ext cx="2838290" cy="362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2936"/>
            <a:ext cx="3005811" cy="376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45591"/>
            <a:ext cx="3196089" cy="358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16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"/>
    </mc:Choice>
    <mc:Fallback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188640"/>
            <a:ext cx="6556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Incontro con la dottoressa FEDERICA PANNOCCHIA </a:t>
            </a:r>
          </a:p>
          <a:p>
            <a:r>
              <a:rPr lang="it-IT" sz="2400" dirty="0" smtClean="0"/>
              <a:t>per la Giornata della memoria</a:t>
            </a:r>
            <a:endParaRPr lang="it-IT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392488" cy="412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17" y="2708920"/>
            <a:ext cx="4859337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1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956">
            <a:off x="2771800" y="176638"/>
            <a:ext cx="2121700" cy="28289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211710" cy="294894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603">
            <a:off x="5815156" y="255577"/>
            <a:ext cx="2145118" cy="286015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2254178" cy="30055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972">
            <a:off x="2595121" y="3284985"/>
            <a:ext cx="2160240" cy="28803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05" y="3065579"/>
            <a:ext cx="1815666" cy="24208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2993571"/>
            <a:ext cx="1869672" cy="249289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 rot="196488">
            <a:off x="5594330" y="5911027"/>
            <a:ext cx="215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HALLOWEEN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48" y="0"/>
            <a:ext cx="3227851" cy="24208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4016"/>
            <a:ext cx="2843808" cy="21328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3227852" cy="242088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5055"/>
            <a:ext cx="1907704" cy="14307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98" y="2420888"/>
            <a:ext cx="2571750" cy="3429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80928"/>
            <a:ext cx="3227851" cy="24208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51520" y="5661248"/>
            <a:ext cx="5297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CONTINUITA’  INFANZIA – PRIMARIA:</a:t>
            </a:r>
          </a:p>
          <a:p>
            <a:pPr algn="ctr"/>
            <a:r>
              <a:rPr lang="it-IT" sz="2400" b="1" dirty="0" smtClean="0"/>
              <a:t>LA VENDEMMIA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8081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401</Words>
  <Application>Microsoft Office PowerPoint</Application>
  <PresentationFormat>Presentazione su schermo (4:3)</PresentationFormat>
  <Paragraphs>247</Paragraphs>
  <Slides>76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76</vt:i4>
      </vt:variant>
    </vt:vector>
  </HeadingPairs>
  <TitlesOfParts>
    <vt:vector size="7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Costruiamo la nostra mela portaoggetti</vt:lpstr>
      <vt:lpstr>Ecco la nostra mela</vt:lpstr>
      <vt:lpstr>Giornata della Gentilezza</vt:lpstr>
      <vt:lpstr>Inglese alla LIM</vt:lpstr>
      <vt:lpstr>Presentazione standard di PowerPoint</vt:lpstr>
      <vt:lpstr>Natale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Progetto "Un albero per il futuro"...</vt:lpstr>
      <vt:lpstr>Presentazione standard di PowerPoint</vt:lpstr>
      <vt:lpstr>GIORNATA DEI DIRITTI DEI BAMBINI</vt:lpstr>
      <vt:lpstr>Presentazione standard di PowerPoint</vt:lpstr>
      <vt:lpstr>Piantumazione crochi</vt:lpstr>
      <vt:lpstr>Presentazione standard di PowerPoint</vt:lpstr>
      <vt:lpstr>Mettiamoci a lavoro….iniziamo col decoupage</vt:lpstr>
      <vt:lpstr>Presentazione standard di PowerPoint</vt:lpstr>
      <vt:lpstr>Storia del più bel canto di Natale…. Astro del ciel</vt:lpstr>
      <vt:lpstr>REALIZZIAMO GLI ALBERELLI E I BIGLIETTI AUGURALI…</vt:lpstr>
      <vt:lpstr>CONTINUITÀ CON LA SCUOLA SECONDARIA DI PRIMO GRADO</vt:lpstr>
      <vt:lpstr>Lavoriamo  per  «Ricordare»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ARCI</dc:creator>
  <cp:lastModifiedBy>ARCI</cp:lastModifiedBy>
  <cp:revision>79</cp:revision>
  <dcterms:created xsi:type="dcterms:W3CDTF">2022-02-08T17:08:09Z</dcterms:created>
  <dcterms:modified xsi:type="dcterms:W3CDTF">2022-02-19T22:03:57Z</dcterms:modified>
</cp:coreProperties>
</file>